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22" r:id="rId2"/>
    <p:sldId id="321" r:id="rId3"/>
    <p:sldId id="324" r:id="rId4"/>
    <p:sldId id="323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42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343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296" r:id="rId114"/>
    <p:sldId id="297" r:id="rId115"/>
  </p:sldIdLst>
  <p:sldSz cx="9906000" cy="6858000" type="A4"/>
  <p:notesSz cx="6858000" cy="9144000"/>
  <p:embeddedFontLst>
    <p:embeddedFont>
      <p:font typeface="나눔바른고딕 Light" pitchFamily="50" charset="-127"/>
      <p:regular r:id="rId118"/>
    </p:embeddedFont>
    <p:embeddedFont>
      <p:font typeface="맑은 고딕" pitchFamily="50" charset="-127"/>
      <p:regular r:id="rId119"/>
      <p:bold r:id="rId120"/>
    </p:embeddedFont>
    <p:embeddedFont>
      <p:font typeface="Calibri Light" pitchFamily="34" charset="0"/>
      <p:regular r:id="rId121"/>
      <p:italic r:id="rId122"/>
    </p:embeddedFont>
    <p:embeddedFont>
      <p:font typeface="Microsoft Yi Baiti" pitchFamily="66" charset="0"/>
      <p:regular r:id="rId123"/>
    </p:embeddedFont>
    <p:embeddedFont>
      <p:font typeface="Calibri" pitchFamily="34" charset="0"/>
      <p:regular r:id="rId124"/>
      <p:bold r:id="rId125"/>
      <p:italic r:id="rId126"/>
      <p:boldItalic r:id="rId1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2A6"/>
    <a:srgbClr val="6521AF"/>
    <a:srgbClr val="48C0DC"/>
    <a:srgbClr val="472179"/>
    <a:srgbClr val="B81883"/>
    <a:srgbClr val="194B57"/>
    <a:srgbClr val="3191A7"/>
    <a:srgbClr val="206100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6429" autoAdjust="0"/>
  </p:normalViewPr>
  <p:slideViewPr>
    <p:cSldViewPr>
      <p:cViewPr varScale="1">
        <p:scale>
          <a:sx n="108" d="100"/>
          <a:sy n="108" d="100"/>
        </p:scale>
        <p:origin x="-1656" y="-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48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5609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34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10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33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39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75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4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718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778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3074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31009" y="2780928"/>
            <a:ext cx="4758529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216259" y="1739868"/>
            <a:ext cx="19391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81969" y="116632"/>
            <a:ext cx="783743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00835"/>
            <a:ext cx="31369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64602" y="429938"/>
            <a:ext cx="5959827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520619" y="2918015"/>
            <a:ext cx="156017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9026"/>
            <a:ext cx="89154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62021"/>
            <a:ext cx="89154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50922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67113" y="4201322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 smtClean="0"/>
              <a:t>지식공유 플랫폼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83730018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5" y="1586205"/>
            <a:ext cx="2577996" cy="45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4706841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233305"/>
              </p:ext>
            </p:extLst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0" y="1935165"/>
            <a:ext cx="6445085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8753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707489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8737511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35710665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84" y="1220260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869" y="1279526"/>
            <a:ext cx="630943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107550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8387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58386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107550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976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7064861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251116"/>
              </p:ext>
            </p:extLst>
          </p:nvPr>
        </p:nvGraphicFramePr>
        <p:xfrm>
          <a:off x="6914120" y="1289961"/>
          <a:ext cx="2869750" cy="39079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31211"/>
              </p:ext>
            </p:extLst>
          </p:nvPr>
        </p:nvGraphicFramePr>
        <p:xfrm>
          <a:off x="1512166" y="2691866"/>
          <a:ext cx="5181264" cy="276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99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14356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6044579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94587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073" y="2489197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6383119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71228494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48442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2711" y="1803401"/>
            <a:ext cx="5218898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9560382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4216106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7040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027879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435" y="1803401"/>
            <a:ext cx="5419533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7868343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30632030"/>
              </p:ext>
            </p:extLst>
          </p:nvPr>
        </p:nvGraphicFramePr>
        <p:xfrm>
          <a:off x="6914120" y="1289961"/>
          <a:ext cx="2869750" cy="39079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964027"/>
              </p:ext>
            </p:extLst>
          </p:nvPr>
        </p:nvGraphicFramePr>
        <p:xfrm>
          <a:off x="1512166" y="2691866"/>
          <a:ext cx="5181265" cy="2692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654"/>
                <a:gridCol w="24971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28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40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5210530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6040009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12024"/>
              </p:ext>
            </p:extLst>
          </p:nvPr>
        </p:nvGraphicFramePr>
        <p:xfrm>
          <a:off x="1497676" y="2573868"/>
          <a:ext cx="5181264" cy="267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246"/>
                <a:gridCol w="2861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476"/>
                <a:gridCol w="4238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743"/>
                <a:gridCol w="4348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41638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5194" y="2506133"/>
            <a:ext cx="5419533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0532840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137013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7851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80733"/>
            <a:ext cx="63976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62538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041638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5263" y="1828800"/>
            <a:ext cx="5115708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6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2394548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252141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5930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91778" y="2767927"/>
            <a:ext cx="791097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6043" y="3335193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6043" y="3860321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762797"/>
              </p:ext>
            </p:extLst>
          </p:nvPr>
        </p:nvGraphicFramePr>
        <p:xfrm>
          <a:off x="106926" y="115759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5547945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" y="1472066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63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236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1208601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2946181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672305"/>
              </p:ext>
            </p:extLst>
          </p:nvPr>
        </p:nvGraphicFramePr>
        <p:xfrm>
          <a:off x="1512166" y="2691866"/>
          <a:ext cx="5181264" cy="263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246"/>
                <a:gridCol w="26426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5445" y="5502508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3063919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8750105"/>
              </p:ext>
            </p:extLst>
          </p:nvPr>
        </p:nvGraphicFramePr>
        <p:xfrm>
          <a:off x="6914120" y="1289960"/>
          <a:ext cx="2869750" cy="5145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173;g7c553259d1_0_81"/>
          <p:cNvSpPr/>
          <p:nvPr/>
        </p:nvSpPr>
        <p:spPr>
          <a:xfrm>
            <a:off x="3922306" y="71021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1309"/>
              </p:ext>
            </p:extLst>
          </p:nvPr>
        </p:nvGraphicFramePr>
        <p:xfrm>
          <a:off x="1497676" y="2573868"/>
          <a:ext cx="5181263" cy="267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6004"/>
                <a:gridCol w="2690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4674" y="4554874"/>
            <a:ext cx="547419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9526" y="2489201"/>
            <a:ext cx="5522719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668486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05529974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Google Shape;173;g7c553259d1_0_81"/>
          <p:cNvSpPr/>
          <p:nvPr/>
        </p:nvSpPr>
        <p:spPr>
          <a:xfrm>
            <a:off x="3922306" y="71021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93019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08767"/>
            <a:ext cx="1410229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6297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5486" y="3691468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175494" y="4173394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1953698" y="4757783"/>
            <a:ext cx="797976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486" y="4664649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492095" y="5164668"/>
            <a:ext cx="392113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04342" y="5181602"/>
            <a:ext cx="378354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001219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351" y="1761068"/>
            <a:ext cx="5124979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7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55417810"/>
              </p:ext>
            </p:extLst>
          </p:nvPr>
        </p:nvGraphicFramePr>
        <p:xfrm>
          <a:off x="106926" y="115759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정보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290320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007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02" y="1678910"/>
            <a:ext cx="30414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22050649"/>
              </p:ext>
            </p:extLst>
          </p:nvPr>
        </p:nvGraphicFramePr>
        <p:xfrm>
          <a:off x="194676" y="148363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4208433"/>
              </p:ext>
            </p:extLst>
          </p:nvPr>
        </p:nvGraphicFramePr>
        <p:xfrm>
          <a:off x="6914120" y="1289962"/>
          <a:ext cx="2869750" cy="29399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820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4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62945519"/>
              </p:ext>
            </p:extLst>
          </p:nvPr>
        </p:nvGraphicFramePr>
        <p:xfrm>
          <a:off x="194676" y="148363"/>
          <a:ext cx="372010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021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179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04505643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2034747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59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34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88460917"/>
              </p:ext>
            </p:extLst>
          </p:nvPr>
        </p:nvGraphicFramePr>
        <p:xfrm>
          <a:off x="194676" y="148363"/>
          <a:ext cx="3350832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90155591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30" y="1616999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89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9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04487037"/>
              </p:ext>
            </p:extLst>
          </p:nvPr>
        </p:nvGraphicFramePr>
        <p:xfrm>
          <a:off x="194676" y="148363"/>
          <a:ext cx="3712956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40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788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 후기 내용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933769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16" y="1747839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93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72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98377897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13" y="1448079"/>
            <a:ext cx="6528045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004" y="187042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20631" y="220686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4570" y="5107639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194" y="2549767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386" y="2892667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386" y="3250807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195" y="223618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4" y="257146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195" y="2914362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4189333" y="70031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38" y="3991820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1757" y="4319474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8817" y="3271917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8335" y="359957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3104" y="3632400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2" y="3960054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868" y="4352039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388" y="467969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243" y="4712256"/>
            <a:ext cx="6528045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241016" y="230732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39112" y="239311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42836" y="247091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41018" y="264676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39114" y="273255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42837" y="281035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35388" y="30000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233484" y="30858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237207" y="31636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39112" y="335334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237207" y="34391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240932" y="351693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37293" y="372049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35388" y="380628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239112" y="388408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54180" y="406685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52275" y="415264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56000" y="4230444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65438" y="442014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263533" y="45059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267258" y="458373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65438" y="480807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263533" y="489386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7258" y="49716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55239" y="2251321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566496" y="2590758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560869" y="2937125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560870" y="3290415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577756" y="3643706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583384" y="4003922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589013" y="4357214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594642" y="4738214"/>
            <a:ext cx="545957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69948" y="5347854"/>
            <a:ext cx="908244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256287" y="5340497"/>
            <a:ext cx="1126388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3457757" y="5340928"/>
            <a:ext cx="2108739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5657724" y="5618037"/>
            <a:ext cx="927896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6021313" y="206530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101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77692704"/>
              </p:ext>
            </p:extLst>
          </p:nvPr>
        </p:nvGraphicFramePr>
        <p:xfrm>
          <a:off x="194676" y="148363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875002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47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2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45405604"/>
              </p:ext>
            </p:extLst>
          </p:nvPr>
        </p:nvGraphicFramePr>
        <p:xfrm>
          <a:off x="194676" y="148363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2784789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" y="2400322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50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82505" y="1196752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주제 선정 이유</a:t>
            </a:r>
            <a:endParaRPr lang="en-US" altLang="ko-KR" sz="3200" dirty="0" smtClean="0"/>
          </a:p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요구사항 정의서</a:t>
            </a:r>
            <a:endParaRPr lang="en-US" altLang="ko-KR" sz="3200" dirty="0" smtClean="0"/>
          </a:p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데이터베이스 설계</a:t>
            </a:r>
            <a:endParaRPr lang="en-US" altLang="ko-KR" sz="3200" dirty="0" smtClean="0"/>
          </a:p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2506" y="116633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373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4869879"/>
              </p:ext>
            </p:extLst>
          </p:nvPr>
        </p:nvGraphicFramePr>
        <p:xfrm>
          <a:off x="194676" y="148363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등록 및 수정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1510921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" y="1386305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308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01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8263925"/>
              </p:ext>
            </p:extLst>
          </p:nvPr>
        </p:nvGraphicFramePr>
        <p:xfrm>
          <a:off x="106927" y="115758"/>
          <a:ext cx="2707711" cy="822960"/>
        </p:xfrm>
        <a:graphic>
          <a:graphicData uri="http://schemas.openxmlformats.org/drawingml/2006/table">
            <a:tbl>
              <a:tblPr firstRow="1"/>
              <a:tblGrid>
                <a:gridCol w="791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6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78649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382487" y="2073818"/>
            <a:ext cx="299090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976" y="2425533"/>
            <a:ext cx="3711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3027778"/>
            <a:ext cx="375253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" y="5649051"/>
            <a:ext cx="583785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7" y="6130741"/>
            <a:ext cx="2685335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4" y="2826632"/>
            <a:ext cx="1968667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438758" y="5567200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736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99799" y="243534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21289441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6" y="2675182"/>
            <a:ext cx="583785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766" y="2762031"/>
            <a:ext cx="394901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202" y="5651421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80" y="2677198"/>
            <a:ext cx="583785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19244" y="2765140"/>
            <a:ext cx="394901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99913" y="2821102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589"/>
              </p:ext>
            </p:extLst>
          </p:nvPr>
        </p:nvGraphicFramePr>
        <p:xfrm>
          <a:off x="4535937" y="3258845"/>
          <a:ext cx="1715552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8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477" y="2753796"/>
            <a:ext cx="54181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0218788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17726151"/>
              </p:ext>
            </p:extLst>
          </p:nvPr>
        </p:nvGraphicFramePr>
        <p:xfrm>
          <a:off x="106926" y="115758"/>
          <a:ext cx="2886306" cy="822960"/>
        </p:xfrm>
        <a:graphic>
          <a:graphicData uri="http://schemas.openxmlformats.org/drawingml/2006/table">
            <a:tbl>
              <a:tblPr firstRow="1"/>
              <a:tblGrid>
                <a:gridCol w="793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1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 smtClean="0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56561"/>
              </p:ext>
            </p:extLst>
          </p:nvPr>
        </p:nvGraphicFramePr>
        <p:xfrm>
          <a:off x="106927" y="1283517"/>
          <a:ext cx="6532772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2096951"/>
            <a:ext cx="3800014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5" y="4236273"/>
            <a:ext cx="3899671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19" y="1953188"/>
            <a:ext cx="1851335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40421" y="191311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8407"/>
              </p:ext>
            </p:extLst>
          </p:nvPr>
        </p:nvGraphicFramePr>
        <p:xfrm>
          <a:off x="4567523" y="2372498"/>
          <a:ext cx="1791059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74801" y="1985740"/>
            <a:ext cx="613048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01" y="5315995"/>
            <a:ext cx="1783781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031" y="2561970"/>
            <a:ext cx="1764551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865" y="3105885"/>
            <a:ext cx="1692373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593" y="3946165"/>
            <a:ext cx="1715645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59" y="4664134"/>
            <a:ext cx="1953388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614499" y="4146540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9444" y="4152186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9047652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30174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766459750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7235" y="4543817"/>
            <a:ext cx="2592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sz="1500"/>
            </a:pPr>
            <a:r>
              <a:rPr lang="ko-KR" altLang="en-US" dirty="0" smtClean="0"/>
              <a:t>  카테고리 시간대 공간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인원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95226013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860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6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84438278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0211"/>
              </p:ext>
            </p:extLst>
          </p:nvPr>
        </p:nvGraphicFramePr>
        <p:xfrm>
          <a:off x="104392" y="1290487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918" y="2945264"/>
            <a:ext cx="2063434" cy="2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34197692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6292143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248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Q&amp;A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6761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6334746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812467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64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7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6361067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6400350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93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1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5" y="2117840"/>
            <a:ext cx="198085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784"/>
              </p:ext>
            </p:extLst>
          </p:nvPr>
        </p:nvGraphicFramePr>
        <p:xfrm>
          <a:off x="106926" y="1297459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16" y="2966439"/>
            <a:ext cx="2063434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77048" y="3028154"/>
            <a:ext cx="703167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470" y="4339719"/>
            <a:ext cx="1020292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3051" y="4297282"/>
            <a:ext cx="286386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53786096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sh_user_w_semiComm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7108279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8523137"/>
              </p:ext>
            </p:extLst>
          </p:nvPr>
        </p:nvGraphicFramePr>
        <p:xfrm>
          <a:off x="106925" y="115758"/>
          <a:ext cx="2692401" cy="822960"/>
        </p:xfrm>
        <a:graphic>
          <a:graphicData uri="http://schemas.openxmlformats.org/drawingml/2006/table">
            <a:tbl>
              <a:tblPr firstRow="1"/>
              <a:tblGrid>
                <a:gridCol w="8217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0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62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5412650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5" y="1492338"/>
            <a:ext cx="1961120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82" y="4293193"/>
            <a:ext cx="116102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702654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5078718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1" y="1479641"/>
            <a:ext cx="2139664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7100865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9565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7" y="1392195"/>
            <a:ext cx="2151513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25670774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1" y="1479959"/>
            <a:ext cx="1994904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4428236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831078784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269228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9132082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35234841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71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06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562445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3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5424209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4962606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7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4523829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315011" y="1577027"/>
            <a:ext cx="2270997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4449616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74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4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86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" y="2435346"/>
            <a:ext cx="3520901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8882385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0738" y="2062679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5581" y="2792627"/>
            <a:ext cx="2309169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5582" y="3169805"/>
            <a:ext cx="2502136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1" y="4434803"/>
            <a:ext cx="3157042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0977" y="4333355"/>
            <a:ext cx="3155606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8813" y="1952368"/>
            <a:ext cx="767281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4980" y="2415339"/>
            <a:ext cx="767281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61615" y="2865728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615" y="3232736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1985" y="3608535"/>
            <a:ext cx="466619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34" y="4436593"/>
            <a:ext cx="311201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72" y="4434803"/>
            <a:ext cx="4077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72" y="4412257"/>
            <a:ext cx="224465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0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3674771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658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" y="2194678"/>
            <a:ext cx="3806220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3" y="3672389"/>
            <a:ext cx="3806220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7516677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346" y="2394451"/>
            <a:ext cx="218205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615954"/>
            <a:ext cx="185764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960752"/>
            <a:ext cx="185764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95" y="4508664"/>
            <a:ext cx="185764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990954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995250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432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9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4728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1" y="2090549"/>
            <a:ext cx="3557215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9" y="5598228"/>
            <a:ext cx="3677287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142" y="2435346"/>
            <a:ext cx="2307905" cy="2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3611012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8567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3" y="4234251"/>
            <a:ext cx="3791526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1" y="1863198"/>
            <a:ext cx="4085255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7679816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49" y="2435347"/>
            <a:ext cx="2236023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3" y="4870720"/>
            <a:ext cx="1287678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121" y="4810253"/>
            <a:ext cx="61147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349079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7529378"/>
              </p:ext>
            </p:extLst>
          </p:nvPr>
        </p:nvGraphicFramePr>
        <p:xfrm>
          <a:off x="106925" y="115758"/>
          <a:ext cx="2692403" cy="93345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sh_user_w_semiPayDone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20726"/>
              </p:ext>
            </p:extLst>
          </p:nvPr>
        </p:nvGraphicFramePr>
        <p:xfrm>
          <a:off x="1112669" y="2409132"/>
          <a:ext cx="4514592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5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1884"/>
              </p:ext>
            </p:extLst>
          </p:nvPr>
        </p:nvGraphicFramePr>
        <p:xfrm>
          <a:off x="1602412" y="4154290"/>
          <a:ext cx="3332099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69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801336" y="5191359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26944908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8551966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744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42" y="1570575"/>
            <a:ext cx="1994082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90492985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01360128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14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56" y="1442887"/>
            <a:ext cx="18613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14223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560731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8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72325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2" y="1570575"/>
            <a:ext cx="1750946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410257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00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2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59048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585183" y="2823788"/>
            <a:ext cx="174693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10182"/>
              </p:ext>
            </p:extLst>
          </p:nvPr>
        </p:nvGraphicFramePr>
        <p:xfrm>
          <a:off x="2647013" y="4047869"/>
          <a:ext cx="1623277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11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90022" y="4705352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30" y="1556038"/>
            <a:ext cx="1840346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10506"/>
              </p:ext>
            </p:extLst>
          </p:nvPr>
        </p:nvGraphicFramePr>
        <p:xfrm>
          <a:off x="2533228" y="1543008"/>
          <a:ext cx="1850848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12146882"/>
              </p:ext>
            </p:extLst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04128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71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9644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56428"/>
              </p:ext>
            </p:extLst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73318"/>
              </p:ext>
            </p:extLst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347300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5590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8186"/>
              </p:ext>
            </p:extLst>
          </p:nvPr>
        </p:nvGraphicFramePr>
        <p:xfrm>
          <a:off x="2253598" y="2744023"/>
          <a:ext cx="2533392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22857"/>
              </p:ext>
            </p:extLst>
          </p:nvPr>
        </p:nvGraphicFramePr>
        <p:xfrm>
          <a:off x="2875669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5458"/>
              </p:ext>
            </p:extLst>
          </p:nvPr>
        </p:nvGraphicFramePr>
        <p:xfrm>
          <a:off x="3644417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465389" y="27998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61298956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61190908"/>
              </p:ext>
            </p:extLst>
          </p:nvPr>
        </p:nvGraphicFramePr>
        <p:xfrm>
          <a:off x="6914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g7c553259d1_0_81"/>
          <p:cNvSpPr/>
          <p:nvPr/>
        </p:nvSpPr>
        <p:spPr>
          <a:xfrm>
            <a:off x="414877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5240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0209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265674" y="39102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5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65673" y="3862267"/>
            <a:ext cx="6115365" cy="236193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6" y="1496863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88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3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1596822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47256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899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71810"/>
              </p:ext>
            </p:extLst>
          </p:nvPr>
        </p:nvGraphicFramePr>
        <p:xfrm>
          <a:off x="2507627" y="2630862"/>
          <a:ext cx="201634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9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2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4699745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71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30811"/>
              </p:ext>
            </p:extLst>
          </p:nvPr>
        </p:nvGraphicFramePr>
        <p:xfrm>
          <a:off x="2699201" y="3005169"/>
          <a:ext cx="1642185" cy="26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5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70714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1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6843710"/>
              </p:ext>
            </p:extLst>
          </p:nvPr>
        </p:nvGraphicFramePr>
        <p:xfrm>
          <a:off x="7185248" y="836712"/>
          <a:ext cx="2398768" cy="6168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22462" y="1165412"/>
            <a:ext cx="6293224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775001"/>
            <a:ext cx="3368767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80895" y="2143550"/>
            <a:ext cx="3379694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0895" y="2536997"/>
            <a:ext cx="3379694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7253" y="2924481"/>
            <a:ext cx="3397903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77253" y="3320922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9563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1820" y="5111885"/>
            <a:ext cx="3368769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44755" y="2990727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77253" y="3731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7253" y="4171326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77253" y="4620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44755" y="4636994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04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54830115"/>
              </p:ext>
            </p:extLst>
          </p:nvPr>
        </p:nvGraphicFramePr>
        <p:xfrm>
          <a:off x="106929" y="115759"/>
          <a:ext cx="300113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5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 중복 확인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71803983"/>
              </p:ext>
            </p:extLst>
          </p:nvPr>
        </p:nvGraphicFramePr>
        <p:xfrm>
          <a:off x="7185248" y="836712"/>
          <a:ext cx="2398768" cy="3105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420346" y="1945341"/>
            <a:ext cx="4086225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6267" y="2796988"/>
            <a:ext cx="2651312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88809" y="2796988"/>
            <a:ext cx="75023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942" y="3630706"/>
            <a:ext cx="294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4923" y="4769223"/>
            <a:ext cx="1423988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22014" y="1833282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90478" y="2684929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536591" y="4657164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61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9559246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0908693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52208" y="1658472"/>
            <a:ext cx="5637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8159207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4915795"/>
              </p:ext>
            </p:extLst>
          </p:nvPr>
        </p:nvGraphicFramePr>
        <p:xfrm>
          <a:off x="7185248" y="836712"/>
          <a:ext cx="2398768" cy="44919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95158" y="1237124"/>
            <a:ext cx="39624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92740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91821" y="2590795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9105" y="3213842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9105" y="394894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9105" y="4531654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1821" y="519055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2451007" y="531631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82259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70132" y="519502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729318" y="532078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0171" y="519949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4949357" y="532525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82440" y="3796550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858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45948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564502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25208" y="1326777"/>
            <a:ext cx="2891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47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4220938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34438792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0814" y="2200963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43764" y="2200962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4954" y="2615633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43764" y="2625696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5653" y="3019645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8979" y="158421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943764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2159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553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68947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0438" y="3019645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9086" y="3019645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02915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48473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8712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095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4779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13427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57256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02814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41462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529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2912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189" y="358066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1685442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48473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1504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85442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48473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11504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85442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8473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1504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5653" y="4856672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529094" y="4818111"/>
            <a:ext cx="4443856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2254" y="6272752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9915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615484" y="5730434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20659" y="1445257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29899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3654276" y="5730434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1511" y="2840418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893705" y="6145301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0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7797615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858519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17028" y="2375790"/>
            <a:ext cx="4874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38313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87161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574" y="3539266"/>
            <a:ext cx="1516201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06116" y="3539266"/>
            <a:ext cx="3617183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9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34668841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3369698"/>
              </p:ext>
            </p:extLst>
          </p:nvPr>
        </p:nvGraphicFramePr>
        <p:xfrm>
          <a:off x="6914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0209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9" y="1342371"/>
            <a:ext cx="6466381" cy="2277909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264227" y="180060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9" y="3667665"/>
            <a:ext cx="6466381" cy="2343999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264227" y="404321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6352999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6789" y="1138518"/>
            <a:ext cx="4576933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6789" y="1681011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189740" y="1681010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0929" y="2095681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189740" y="2105744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86569" y="2494204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902" y="123893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52310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0705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9099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7493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07079" y="2898632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5727" y="2898632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9556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5114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7376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759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1420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00068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43897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9455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28103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193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1576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7402" y="336814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428006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91037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54068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28006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1037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54068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8006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91037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54068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7372" y="4596991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317632" y="4596991"/>
            <a:ext cx="3241515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5715" y="6261245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9603" y="5566990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2745172" y="5584827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2582" y="1118215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99402" y="5579367"/>
            <a:ext cx="9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237868" y="5578531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4932285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306781" y="2680809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049155" y="6117153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7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52937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225461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24480" y="1270296"/>
            <a:ext cx="355023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417656" y="1766189"/>
            <a:ext cx="2963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6406" y="4413325"/>
            <a:ext cx="1324327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29178" y="4413324"/>
            <a:ext cx="1330316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50466" y="2823884"/>
            <a:ext cx="98947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39938" y="2823883"/>
            <a:ext cx="1810794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96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51677226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756163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48871" y="1484555"/>
            <a:ext cx="4833545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036558" y="2259106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985" y="2395382"/>
            <a:ext cx="1905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328569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3738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792" y="4034118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49476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2006" y="26786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206201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11370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3275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427108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8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2126255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031900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55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06189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74238712"/>
              </p:ext>
            </p:extLst>
          </p:nvPr>
        </p:nvGraphicFramePr>
        <p:xfrm>
          <a:off x="7185248" y="836713"/>
          <a:ext cx="2398768" cy="39057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37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97999834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4013466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34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9439099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04768158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79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6221678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158634"/>
              </p:ext>
            </p:extLst>
          </p:nvPr>
        </p:nvGraphicFramePr>
        <p:xfrm>
          <a:off x="7185248" y="836712"/>
          <a:ext cx="2398768" cy="3672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0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63678776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7840821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77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1043060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1961981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3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7158" y="381000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02809558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kb_user_w_mainFooter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5439414"/>
              </p:ext>
            </p:extLst>
          </p:nvPr>
        </p:nvGraphicFramePr>
        <p:xfrm>
          <a:off x="6914120" y="1289962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4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" y="2089667"/>
            <a:ext cx="6246845" cy="15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8314313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684367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485900" y="1850070"/>
            <a:ext cx="233083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5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3899821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0275159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1094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21711" y="303231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22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535705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8740531"/>
              </p:ext>
            </p:extLst>
          </p:nvPr>
        </p:nvGraphicFramePr>
        <p:xfrm>
          <a:off x="7185248" y="836712"/>
          <a:ext cx="2398768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403954" y="193414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92135" y="506282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4455" y="4224868"/>
            <a:ext cx="3057983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63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4387712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623851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2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003472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6294638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277004" y="2279271"/>
            <a:ext cx="3198813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79236" y="499506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85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700735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0277882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1444" y="1224578"/>
            <a:ext cx="2893135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491068" y="1889774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495" y="2026050"/>
            <a:ext cx="1153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735803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40971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35802" y="5113466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41486" y="5113467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6516" y="2309323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613435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618604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35285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719118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37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2395865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1478146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8317" y="1336257"/>
            <a:ext cx="3537887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13224" y="1957105"/>
            <a:ext cx="1365717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28317" y="3155575"/>
            <a:ext cx="3537887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6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7992664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43501854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5933" y="1368867"/>
            <a:ext cx="3485309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9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8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788786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8383833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43474" y="1246094"/>
            <a:ext cx="3461144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489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0635333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42131734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64047" y="1228150"/>
            <a:ext cx="4319312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5940" y="119229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5089" y="1507839"/>
            <a:ext cx="1743020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62075" y="2671472"/>
            <a:ext cx="4421283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9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47113381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7336024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6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2025589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0751992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12828" y="1613735"/>
            <a:ext cx="3181631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33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1530487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126732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0275" y="1332808"/>
            <a:ext cx="3456174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340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9336278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80087023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28874" y="1165405"/>
            <a:ext cx="4051129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5903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0957" y="1543702"/>
            <a:ext cx="1252817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2251" y="3197678"/>
            <a:ext cx="4064376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27394" y="1809736"/>
            <a:ext cx="972393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4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143220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923603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0336" y="1210451"/>
            <a:ext cx="3650753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27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3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6702636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69968770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0910" y="1183336"/>
            <a:ext cx="40347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7696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38299" y="1451146"/>
            <a:ext cx="1252817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3775" y="2953892"/>
            <a:ext cx="4231900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1346" y="1715586"/>
            <a:ext cx="1142759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96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229110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9450343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115558" y="1225797"/>
            <a:ext cx="3420556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6" y="2498230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8" y="283618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8" y="3164533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8" y="3602889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2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557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1843899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165013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850091" y="1201265"/>
            <a:ext cx="3503519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101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5021390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3247101"/>
              </p:ext>
            </p:extLst>
          </p:nvPr>
        </p:nvGraphicFramePr>
        <p:xfrm>
          <a:off x="7185248" y="836712"/>
          <a:ext cx="2398768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50086" y="1376970"/>
            <a:ext cx="3549051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7" y="2174814"/>
              <a:ext cx="2530288" cy="23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227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8724492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40947096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8257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1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20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5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573868"/>
            <a:ext cx="543329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63733" y="303750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3733" y="336973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733" y="374633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63733" y="407856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5292964" y="550783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7144" y="5475902"/>
            <a:ext cx="1252011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10934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53768510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333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0" y="2018871"/>
            <a:ext cx="4895555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35305" y="5061037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3193" y="5061037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13042021"/>
              </p:ext>
            </p:extLst>
          </p:nvPr>
        </p:nvGraphicFramePr>
        <p:xfrm>
          <a:off x="106926" y="115759"/>
          <a:ext cx="33508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5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26" y="1395859"/>
            <a:ext cx="2248186" cy="48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26909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519234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822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04" y="2011383"/>
            <a:ext cx="4939761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49978" y="2607736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145008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079717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8692"/>
              </p:ext>
            </p:extLst>
          </p:nvPr>
        </p:nvGraphicFramePr>
        <p:xfrm>
          <a:off x="1512166" y="3504698"/>
          <a:ext cx="5181265" cy="271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055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67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16665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277351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463797"/>
            <a:ext cx="5433292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0933" y="2539999"/>
            <a:ext cx="5104342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7309" y="2599267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7309" y="2855386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47309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0192" y="2599267"/>
            <a:ext cx="585804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80192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05194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0191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41720" y="3115743"/>
            <a:ext cx="348781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076034" y="46490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68952" y="3462863"/>
            <a:ext cx="5433292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48036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0918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344511" y="3164275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864142" y="2656420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36809685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48682666"/>
              </p:ext>
            </p:extLst>
          </p:nvPr>
        </p:nvGraphicFramePr>
        <p:xfrm>
          <a:off x="6914120" y="1289961"/>
          <a:ext cx="2869750" cy="4147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0" y="1470643"/>
            <a:ext cx="6604729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79" y="1845733"/>
            <a:ext cx="62738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57068" y="2394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409" y="3344330"/>
            <a:ext cx="62738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57068" y="44562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7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25368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3106174"/>
              </p:ext>
            </p:extLst>
          </p:nvPr>
        </p:nvGraphicFramePr>
        <p:xfrm>
          <a:off x="6914120" y="1289960"/>
          <a:ext cx="2869750" cy="404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" y="1974013"/>
            <a:ext cx="6580639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52252" y="54003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289" y="5232400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8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3538949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5027553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62" y="1235076"/>
            <a:ext cx="289739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093791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4628" y="1769533"/>
            <a:ext cx="2941285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627" y="3166534"/>
            <a:ext cx="2941285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093791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35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4413275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93877623"/>
              </p:ext>
            </p:extLst>
          </p:nvPr>
        </p:nvGraphicFramePr>
        <p:xfrm>
          <a:off x="6914120" y="1289960"/>
          <a:ext cx="2869750" cy="43330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" y="1614579"/>
            <a:ext cx="6728472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136" y="2158998"/>
            <a:ext cx="62738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2504" y="17441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759" y="269943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6136" y="3683003"/>
            <a:ext cx="62738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759" y="436736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292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9051781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64155875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" y="1962150"/>
            <a:ext cx="6707188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299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131733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26102683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55237281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4" y="1220259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018118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8954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67870" y="1279526"/>
            <a:ext cx="543454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8953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018118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5407313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사용자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85249499"/>
              </p:ext>
            </p:extLst>
          </p:nvPr>
        </p:nvGraphicFramePr>
        <p:xfrm>
          <a:off x="6914120" y="1289960"/>
          <a:ext cx="2869750" cy="5018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3" y="1583265"/>
            <a:ext cx="6588424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72008" y="16425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" y="3113087"/>
            <a:ext cx="6403690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9005" y="2624667"/>
            <a:ext cx="866775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0130" y="2421467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0768" y="2767277"/>
            <a:ext cx="398994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214" y="3243065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852" y="3556663"/>
            <a:ext cx="419627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0" y="4114570"/>
            <a:ext cx="67331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36918" y="30539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627" y="2184404"/>
            <a:ext cx="62738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36918" y="493329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627" y="4173838"/>
            <a:ext cx="62738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65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11449</TotalTime>
  <Words>6595</Words>
  <Application>Microsoft Office PowerPoint</Application>
  <PresentationFormat>A4 용지(210x297mm)</PresentationFormat>
  <Paragraphs>2742</Paragraphs>
  <Slides>114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4" baseType="lpstr">
      <vt:lpstr>굴림</vt:lpstr>
      <vt:lpstr>Arial</vt:lpstr>
      <vt:lpstr>나눔바른고딕 Light</vt:lpstr>
      <vt:lpstr>맑은 고딕</vt:lpstr>
      <vt:lpstr>Calibri Light</vt:lpstr>
      <vt:lpstr>굴림체</vt:lpstr>
      <vt:lpstr>Microsoft Yi Baiti</vt:lpstr>
      <vt:lpstr>Calibri</vt:lpstr>
      <vt:lpstr>KoPub돋움체 Medium</vt:lpstr>
      <vt:lpstr>Office 테마</vt:lpstr>
      <vt:lpstr>e – Zone </vt:lpstr>
      <vt:lpstr>목차</vt:lpstr>
      <vt:lpstr>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507-06</cp:lastModifiedBy>
  <cp:revision>7</cp:revision>
  <dcterms:created xsi:type="dcterms:W3CDTF">2010-02-01T08:03:16Z</dcterms:created>
  <dcterms:modified xsi:type="dcterms:W3CDTF">2020-04-01T07:39:38Z</dcterms:modified>
  <cp:category>www.slidemembers.com</cp:category>
</cp:coreProperties>
</file>